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3" r:id="rId3"/>
    <p:sldId id="258" r:id="rId4"/>
    <p:sldId id="264" r:id="rId5"/>
    <p:sldId id="257" r:id="rId6"/>
    <p:sldId id="259" r:id="rId7"/>
    <p:sldId id="262" r:id="rId8"/>
    <p:sldId id="260" r:id="rId9"/>
    <p:sldId id="261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12/8/2020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12/8/2020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D3B9702-7FBF-4720-8670-571C5E7EEDDE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FDBFFB2-86D9-4B8F-A59A-553A60B94BBE}" type="slidenum">
              <a:rPr lang="sl-SI" smtClean="0"/>
              <a:pPr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84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pPr/>
              <a:t>12/8/2020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184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085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42776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9292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46499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 smtClean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74699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229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991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120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82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588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57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58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438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55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74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3B9702-7FBF-4720-8670-571C5E7EEDDE}" type="datetime1">
              <a:rPr lang="en-US" smtClean="0"/>
              <a:pPr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6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5" y="800100"/>
            <a:ext cx="6815669" cy="2898291"/>
          </a:xfrm>
        </p:spPr>
        <p:txBody>
          <a:bodyPr/>
          <a:lstStyle/>
          <a:p>
            <a:r>
              <a:rPr lang="sl-SI" sz="4400" b="1" dirty="0" smtClean="0"/>
              <a:t>TEHNIŠKI DAN – IZDELAVA PRAZNIČNE DEKORACIJE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8650" y="4125188"/>
            <a:ext cx="6815669" cy="1320802"/>
          </a:xfrm>
        </p:spPr>
        <p:txBody>
          <a:bodyPr/>
          <a:lstStyle/>
          <a:p>
            <a:r>
              <a:rPr lang="sl-SI" dirty="0" smtClean="0"/>
              <a:t>UČENCI IN UČENKE 1. a RAZREDA</a:t>
            </a:r>
            <a:endParaRPr lang="en-US" dirty="0"/>
          </a:p>
        </p:txBody>
      </p:sp>
      <p:pic>
        <p:nvPicPr>
          <p:cNvPr id="5122" name="Picture 2" descr="Christmas Picnic 2015 - Northern Suburbs Community Centre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3694">
            <a:off x="560820" y="589100"/>
            <a:ext cx="3066798" cy="204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ristmas Picnic 2015 - Northern Suburbs Community Centr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9902">
            <a:off x="8296782" y="589099"/>
            <a:ext cx="3066798" cy="204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5862" y="1959417"/>
            <a:ext cx="86665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UPAMO DA VAM JE NAŠA </a:t>
            </a:r>
          </a:p>
          <a:p>
            <a:pPr algn="ctr"/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RAZSTAVA VŠEČ.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Holiday Open House - North Olympic Land Tr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41" y="3582463"/>
            <a:ext cx="8354580" cy="21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06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/>
              <a:t>IZDELOVALI SMO IZDELKE PO OPISANIH POSTOPKIH</a:t>
            </a:r>
            <a:endParaRPr lang="sl-SI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76" y="2623553"/>
            <a:ext cx="1543265" cy="217200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42" y="2623553"/>
            <a:ext cx="3982006" cy="236253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63" y="3220582"/>
            <a:ext cx="2734057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7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91" y="2479100"/>
            <a:ext cx="4378036" cy="2462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91" y="2028826"/>
            <a:ext cx="5160818" cy="38706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99096" y="893347"/>
            <a:ext cx="4744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NASTALI SO...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51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24" y="850901"/>
            <a:ext cx="3790949" cy="5054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41760"/>
            <a:ext cx="5107991" cy="383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69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4650" y="2278606"/>
            <a:ext cx="5875845" cy="27841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3320" y="1792929"/>
            <a:ext cx="5645727" cy="317572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/>
          <a:stretch/>
        </p:blipFill>
        <p:spPr>
          <a:xfrm>
            <a:off x="7497741" y="703399"/>
            <a:ext cx="3693176" cy="258012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43" y="3283528"/>
            <a:ext cx="3693176" cy="2217683"/>
          </a:xfrm>
          <a:prstGeom prst="rect">
            <a:avLst/>
          </a:prstGeom>
        </p:spPr>
      </p:pic>
      <p:pic>
        <p:nvPicPr>
          <p:cNvPr id="6148" name="Picture 4" descr="Christmas Snowman clipart - Snowman, Illustration, Christmas, transparent clip  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095" y="4520054"/>
            <a:ext cx="2349644" cy="20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741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4" y="218209"/>
            <a:ext cx="3419952" cy="6115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98" y="218209"/>
            <a:ext cx="4075834" cy="5434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98" y="1701669"/>
            <a:ext cx="3773730" cy="5031640"/>
          </a:xfrm>
          <a:prstGeom prst="rect">
            <a:avLst/>
          </a:prstGeom>
        </p:spPr>
      </p:pic>
      <p:pic>
        <p:nvPicPr>
          <p:cNvPr id="7170" name="Picture 2" descr="Snowman clipart cute, Snowman cute Transparent FREE for download on  WebStockReview 20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26" y="111848"/>
            <a:ext cx="2244725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72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38" y="1463398"/>
            <a:ext cx="4225343" cy="429316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66" y="1490240"/>
            <a:ext cx="4279413" cy="4239481"/>
          </a:xfrm>
          <a:prstGeom prst="rect">
            <a:avLst/>
          </a:prstGeom>
        </p:spPr>
      </p:pic>
      <p:pic>
        <p:nvPicPr>
          <p:cNvPr id="2056" name="Picture 8" descr="Christmas Elf Clipart png download - 717*1024 - Free Transparent Christmas  png Download. - CleanPNG / Kis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452" y="721447"/>
            <a:ext cx="2477957" cy="286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24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76" y="1006325"/>
            <a:ext cx="3666259" cy="4888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18" y="1247624"/>
            <a:ext cx="5874327" cy="44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98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9" y="438496"/>
            <a:ext cx="4062152" cy="6093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684" y="193270"/>
            <a:ext cx="4937760" cy="3291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04" y="3239885"/>
            <a:ext cx="4937760" cy="3291840"/>
          </a:xfrm>
          <a:prstGeom prst="rect">
            <a:avLst/>
          </a:prstGeom>
        </p:spPr>
      </p:pic>
      <p:pic>
        <p:nvPicPr>
          <p:cNvPr id="8196" name="Picture 4" descr="Free Santa's Cliparts, Download Free Clip Art, Free Clip Art on Clipart 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065" y="690931"/>
            <a:ext cx="1422515" cy="22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2244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163</TotalTime>
  <Words>31</Words>
  <Application>Microsoft Office PowerPoint</Application>
  <PresentationFormat>Widescreen</PresentationFormat>
  <Paragraphs>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Euphemia</vt:lpstr>
      <vt:lpstr>Garamond</vt:lpstr>
      <vt:lpstr>Organic</vt:lpstr>
      <vt:lpstr>TEHNIŠKI DAN – IZDELAVA PRAZNIČNE DEKORACIJE</vt:lpstr>
      <vt:lpstr>IZDELOVALI SMO IZDELKE PO OPISANIH POSTOPKIH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IZDELKI OB TEHNIŠKEM DNEVU</dc:title>
  <dc:creator>Windows User</dc:creator>
  <cp:lastModifiedBy>Windows User</cp:lastModifiedBy>
  <cp:revision>12</cp:revision>
  <dcterms:created xsi:type="dcterms:W3CDTF">2020-12-04T09:11:19Z</dcterms:created>
  <dcterms:modified xsi:type="dcterms:W3CDTF">2020-12-08T15:36:06Z</dcterms:modified>
</cp:coreProperties>
</file>