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7" r:id="rId3"/>
    <p:sldId id="299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9144000" cy="6858000" type="screen4x3"/>
  <p:notesSz cx="6858000" cy="9144000"/>
  <p:photoAlbum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74" autoAdjust="0"/>
  </p:normalViewPr>
  <p:slideViewPr>
    <p:cSldViewPr>
      <p:cViewPr varScale="1">
        <p:scale>
          <a:sx n="124" d="100"/>
          <a:sy n="124" d="100"/>
        </p:scale>
        <p:origin x="18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A023-11AC-4329-BDE9-F2AB580B50AD}" type="datetimeFigureOut">
              <a:rPr lang="sl-SI" smtClean="0"/>
              <a:t>29. 04. 20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DD69-7CD8-462E-9BE5-2A8E965E30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280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A023-11AC-4329-BDE9-F2AB580B50AD}" type="datetimeFigureOut">
              <a:rPr lang="sl-SI" smtClean="0"/>
              <a:t>29. 04. 20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DD69-7CD8-462E-9BE5-2A8E965E30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54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A023-11AC-4329-BDE9-F2AB580B50AD}" type="datetimeFigureOut">
              <a:rPr lang="sl-SI" smtClean="0"/>
              <a:t>29. 04. 20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DD69-7CD8-462E-9BE5-2A8E965E30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11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A023-11AC-4329-BDE9-F2AB580B50AD}" type="datetimeFigureOut">
              <a:rPr lang="sl-SI" smtClean="0"/>
              <a:t>29. 04. 20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DD69-7CD8-462E-9BE5-2A8E965E30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93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A023-11AC-4329-BDE9-F2AB580B50AD}" type="datetimeFigureOut">
              <a:rPr lang="sl-SI" smtClean="0"/>
              <a:t>29. 04. 20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DD69-7CD8-462E-9BE5-2A8E965E30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51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A023-11AC-4329-BDE9-F2AB580B50AD}" type="datetimeFigureOut">
              <a:rPr lang="sl-SI" smtClean="0"/>
              <a:t>29. 04. 20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DD69-7CD8-462E-9BE5-2A8E965E30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80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A023-11AC-4329-BDE9-F2AB580B50AD}" type="datetimeFigureOut">
              <a:rPr lang="sl-SI" smtClean="0"/>
              <a:t>29. 04. 20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DD69-7CD8-462E-9BE5-2A8E965E30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668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A023-11AC-4329-BDE9-F2AB580B50AD}" type="datetimeFigureOut">
              <a:rPr lang="sl-SI" smtClean="0"/>
              <a:t>29. 04. 20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DD69-7CD8-462E-9BE5-2A8E965E30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349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A023-11AC-4329-BDE9-F2AB580B50AD}" type="datetimeFigureOut">
              <a:rPr lang="sl-SI" smtClean="0"/>
              <a:t>29. 04. 20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DD69-7CD8-462E-9BE5-2A8E965E30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846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A023-11AC-4329-BDE9-F2AB580B50AD}" type="datetimeFigureOut">
              <a:rPr lang="sl-SI" smtClean="0"/>
              <a:t>29. 04. 20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DD69-7CD8-462E-9BE5-2A8E965E30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881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A023-11AC-4329-BDE9-F2AB580B50AD}" type="datetimeFigureOut">
              <a:rPr lang="sl-SI" smtClean="0"/>
              <a:t>29. 04. 20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DD69-7CD8-462E-9BE5-2A8E965E30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398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AA023-11AC-4329-BDE9-F2AB580B50AD}" type="datetimeFigureOut">
              <a:rPr lang="sl-SI" smtClean="0"/>
              <a:t>29. 04. 20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DD69-7CD8-462E-9BE5-2A8E965E30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549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470025"/>
          </a:xfrm>
        </p:spPr>
        <p:txBody>
          <a:bodyPr/>
          <a:lstStyle/>
          <a:p>
            <a:r>
              <a:rPr lang="sl-SI" b="1" dirty="0"/>
              <a:t>EKO DAN – POROČILO</a:t>
            </a:r>
            <a:br>
              <a:rPr lang="sl-SI" dirty="0"/>
            </a:b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31640" y="1700808"/>
            <a:ext cx="6400800" cy="1752600"/>
          </a:xfrm>
        </p:spPr>
        <p:txBody>
          <a:bodyPr/>
          <a:lstStyle/>
          <a:p>
            <a:r>
              <a:rPr lang="sl-SI" dirty="0"/>
              <a:t>Ime in priimek učenca: </a:t>
            </a:r>
            <a:r>
              <a:rPr lang="sl-SI" b="1" dirty="0"/>
              <a:t>Aljaž Jereb</a:t>
            </a:r>
            <a:endParaRPr lang="sl-SI" dirty="0"/>
          </a:p>
          <a:p>
            <a:r>
              <a:rPr lang="sl-SI" dirty="0"/>
              <a:t>Razred: </a:t>
            </a:r>
            <a:r>
              <a:rPr lang="sl-SI" b="1" dirty="0"/>
              <a:t>8. a</a:t>
            </a:r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068960"/>
            <a:ext cx="4392488" cy="329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2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wipe/>
      </p:transition>
    </mc:Choice>
    <mc:Fallback xmlns="">
      <p:transition advClick="0" advTm="3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851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3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85153 – kopij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98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85241 – kopij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5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853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27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854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21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855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777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855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65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857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857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5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90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0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46903" y="332656"/>
            <a:ext cx="92056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Moj EKO dan se je začel v popoldanskem času. Čakal sem na prihod staršev, da skupaj »praznujemo« »DAN ZEMLJE«. Srečo imam, da živim tako rekoč v naravi. Prvo nalogo, ki sem jo opravil, je bila zalivanje zelenjavnega vrta. Ugotovil sem, da je bila zemlja zelo suha, saj že dalj časa ni bilo padavin. </a:t>
            </a:r>
          </a:p>
          <a:p>
            <a:r>
              <a:rPr lang="sl-SI" dirty="0"/>
              <a:t>Po opravljeni nalogi sem z mami odšel v gozd, kjer sva se gibala na svežem zraku. Nabrala sva čemaž, iz katerega sva kasneje skuhala juho.  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05472"/>
            <a:ext cx="3744416" cy="374441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405472"/>
            <a:ext cx="3713584" cy="371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0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wipe/>
      </p:transition>
    </mc:Choice>
    <mc:Fallback xmlns="">
      <p:transition advClick="0" advTm="3000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901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6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901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02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915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329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92427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6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928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56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931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36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936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211145 – kopij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02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211336 – kopij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3" y="0"/>
            <a:ext cx="82327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57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212239 – kopij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93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95536" y="404664"/>
            <a:ext cx="79928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Odločil sem se, da bom naravo pogledal malo drugače.  Napravil sem fotografije z motivi rastlin, ki v tem času cvetijo. Fotografiral sem magnolijo, rožmarin, marjetico, češnjev cvet, češnjev plod, cvet  jablane, zlatico, regratovo lučko, smrekov vršiček... . Motive sem ujel pred hišo, na vrtu in pred gozdom. Še posebno zanimiva se mi zdi slika s čebelo.</a:t>
            </a:r>
          </a:p>
          <a:p>
            <a:r>
              <a:rPr lang="sl-SI" dirty="0"/>
              <a:t>Z očetom sva si po opravljenih posnetkih ogledala povečave in se čudila lepotam narave. </a:t>
            </a:r>
          </a:p>
          <a:p>
            <a:r>
              <a:rPr lang="sl-SI" dirty="0"/>
              <a:t>Najino zabavno z se je zaključilo v mraku. Na njegovo pobudo sva počakala na čas, ko se narava prične umirjati. Večkrat me je opomnil na pomembnost doživljanja »ravno tega trenutka«. </a:t>
            </a:r>
          </a:p>
          <a:p>
            <a:endParaRPr lang="sl-SI" dirty="0"/>
          </a:p>
          <a:p>
            <a:r>
              <a:rPr lang="sl-SI" dirty="0"/>
              <a:t>Ko sva se vrnila domov, sem napravil album fotografij.</a:t>
            </a:r>
          </a:p>
        </p:txBody>
      </p:sp>
    </p:spTree>
    <p:extLst>
      <p:ext uri="{BB962C8B-B14F-4D97-AF65-F5344CB8AC3E}">
        <p14:creationId xmlns:p14="http://schemas.microsoft.com/office/powerpoint/2010/main" val="831963910"/>
      </p:ext>
    </p:extLst>
  </p:cSld>
  <p:clrMapOvr>
    <a:masterClrMapping/>
  </p:clrMapOvr>
  <p:transition spd="slow" advClick="0" advTm="3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212320 – kopij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7264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5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212355 – kopij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0"/>
            <a:ext cx="5815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9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214024 kopij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" y="0"/>
            <a:ext cx="9063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83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KOPIJ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8" y="0"/>
            <a:ext cx="7362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7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PicsArt_04-22-10.19.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09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PicsArt_04-22-10.22.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02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PicsArt_04-22-10.22.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00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PicsArt_04-22-10.23.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64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PicsArt_04-22-10.23.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60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PicsArt_04-22-10.24.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18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84233 – kopij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57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PicsArt_04-22-10.25.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48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84440 – kopij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8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847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30125"/>
      </p:ext>
    </p:extLst>
  </p:cSld>
  <p:clrMapOvr>
    <a:masterClrMapping/>
  </p:clrMapOvr>
  <p:transition spd="slow" advClick="0" advTm="3000">
    <p:strips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848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476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84943 – kopij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55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wipe/>
      </p:transition>
    </mc:Choice>
    <mc:Fallback xmlns="">
      <p:transition advTm="3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00422_185127 – kopij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38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wipe/>
      </p:transition>
    </mc:Choice>
    <mc:Fallback xmlns="">
      <p:transition advClick="0" advTm="3000">
        <p:wipe/>
      </p:transition>
    </mc:Fallback>
  </mc:AlternateContent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246</Words>
  <Application>Microsoft Macintosh PowerPoint</Application>
  <PresentationFormat>On-screen Show (4:3)</PresentationFormat>
  <Paragraphs>10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Officeova tema</vt:lpstr>
      <vt:lpstr>EKO DAN – POROČILO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 DAN – POROČILO </dc:title>
  <dc:creator>HP</dc:creator>
  <cp:lastModifiedBy>Microsoft Office User</cp:lastModifiedBy>
  <cp:revision>20</cp:revision>
  <dcterms:created xsi:type="dcterms:W3CDTF">2020-04-22T20:46:48Z</dcterms:created>
  <dcterms:modified xsi:type="dcterms:W3CDTF">2020-04-29T14:44:05Z</dcterms:modified>
</cp:coreProperties>
</file>